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9" r:id="rId5"/>
    <p:sldId id="270" r:id="rId6"/>
    <p:sldId id="271" r:id="rId7"/>
    <p:sldId id="273" r:id="rId8"/>
    <p:sldId id="272" r:id="rId9"/>
    <p:sldId id="275" r:id="rId10"/>
    <p:sldId id="274" r:id="rId11"/>
    <p:sldId id="260" r:id="rId12"/>
    <p:sldId id="262" r:id="rId13"/>
    <p:sldId id="261" r:id="rId14"/>
    <p:sldId id="263" r:id="rId15"/>
    <p:sldId id="264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1C1CAC-B1B9-4386-9D18-2BFE6330A756}" v="32" dt="2022-10-05T21:00:41.180"/>
    <p1510:client id="{47C12266-D63C-4D0B-BCEB-A39FB3D19E49}" v="224" dt="2022-10-05T20:44:59.038"/>
    <p1510:client id="{81E4393F-FA86-48DF-B526-8794D084A564}" v="172" dt="2022-10-06T20:32:45.986"/>
    <p1510:client id="{ED0134F2-7F8C-4022-9BDF-EC5DFB4A2BFC}" v="584" dt="2022-10-06T20:56:43.6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9600" dirty="0">
                <a:cs typeface="Calibri Light"/>
              </a:rPr>
              <a:t>QA Project</a:t>
            </a:r>
            <a:r>
              <a:rPr lang="en-GB" dirty="0">
                <a:cs typeface="Calibri Light"/>
              </a:rPr>
              <a:t> 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dirty="0">
                <a:cs typeface="Calibri"/>
              </a:rPr>
              <a:t>Satish Jethwa </a:t>
            </a:r>
            <a:endParaRPr lang="en-GB" sz="2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Setting Up Jenkins</a:t>
            </a:r>
            <a:endParaRPr lang="en-GB" b="1" dirty="0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616A9AE-A949-9099-FFF1-0F62D30A4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124" y="1468437"/>
            <a:ext cx="7738377" cy="4351338"/>
          </a:xfrm>
        </p:spPr>
      </p:pic>
      <p:pic>
        <p:nvPicPr>
          <p:cNvPr id="5" name="Picture 5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C90B31D4-E9DD-FD4F-1580-80412E0D2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181" y="1467116"/>
            <a:ext cx="2743200" cy="154251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7D4A2EF-FA74-365C-F07B-AFEDA5B75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181" y="4193647"/>
            <a:ext cx="2743200" cy="154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95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Back End Tasks: Docker / Container Build Up</a:t>
            </a:r>
            <a:endParaRPr lang="en-US" dirty="0"/>
          </a:p>
          <a:p>
            <a:endParaRPr lang="en-GB" dirty="0">
              <a:cs typeface="Calibri Ligh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C496152-5717-2485-8FD4-3B9851FBE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780" y="1254125"/>
            <a:ext cx="7738377" cy="4351338"/>
          </a:xfrm>
        </p:spPr>
      </p:pic>
      <p:pic>
        <p:nvPicPr>
          <p:cNvPr id="5" name="Picture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97FFBFD1-7EE5-BBB4-7110-865E3D7BE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931" y="1252803"/>
            <a:ext cx="2743200" cy="154251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B7269CB7-32EE-0946-1FA3-134E5456C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931" y="3991241"/>
            <a:ext cx="2743200" cy="154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08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543"/>
            <a:ext cx="10515600" cy="1325563"/>
          </a:xfrm>
        </p:spPr>
        <p:txBody>
          <a:bodyPr/>
          <a:lstStyle/>
          <a:p>
            <a:br>
              <a:rPr lang="en-GB" b="1" dirty="0"/>
            </a:br>
            <a:r>
              <a:rPr lang="en-GB" b="1" dirty="0"/>
              <a:t>Errors : Images not showing up</a:t>
            </a:r>
            <a:endParaRPr lang="en-US" b="1" dirty="0"/>
          </a:p>
          <a:p>
            <a:endParaRPr lang="en-GB" b="1" dirty="0">
              <a:cs typeface="Calibri Light"/>
            </a:endParaRPr>
          </a:p>
          <a:p>
            <a:endParaRPr lang="en-GB" dirty="0"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4F54B7D-69BD-3AD2-28E6-F601C5920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780" y="1337469"/>
            <a:ext cx="9298095" cy="5232400"/>
          </a:xfrm>
        </p:spPr>
      </p:pic>
    </p:spTree>
    <p:extLst>
      <p:ext uri="{BB962C8B-B14F-4D97-AF65-F5344CB8AC3E}">
        <p14:creationId xmlns:p14="http://schemas.microsoft.com/office/powerpoint/2010/main" val="3790560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Install the 3 VM's </a:t>
            </a:r>
            <a:endParaRPr lang="en-US" b="1" dirty="0"/>
          </a:p>
          <a:p>
            <a:endParaRPr lang="en-GB" dirty="0">
              <a:cs typeface="Calibri Light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74AA0683-CA74-3291-B1F5-4EA4D1440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311" y="1254125"/>
            <a:ext cx="9452876" cy="5315744"/>
          </a:xfrm>
        </p:spPr>
      </p:pic>
    </p:spTree>
    <p:extLst>
      <p:ext uri="{BB962C8B-B14F-4D97-AF65-F5344CB8AC3E}">
        <p14:creationId xmlns:p14="http://schemas.microsoft.com/office/powerpoint/2010/main" val="633493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b="1" dirty="0">
                <a:cs typeface="Calibri Light"/>
              </a:rPr>
            </a:br>
            <a:br>
              <a:rPr lang="en-GB" b="1" dirty="0">
                <a:cs typeface="Calibri Light"/>
              </a:rPr>
            </a:br>
            <a:br>
              <a:rPr lang="en-GB" b="1" dirty="0">
                <a:cs typeface="Calibri Light"/>
              </a:rPr>
            </a:br>
            <a:br>
              <a:rPr lang="en-GB" b="1" dirty="0">
                <a:cs typeface="Calibri Light"/>
              </a:rPr>
            </a:br>
            <a:r>
              <a:rPr lang="en-GB" b="1" dirty="0">
                <a:cs typeface="Calibri Light"/>
              </a:rPr>
              <a:t>Error Tasks:</a:t>
            </a:r>
          </a:p>
          <a:p>
            <a:br>
              <a:rPr lang="en-US" dirty="0"/>
            </a:br>
            <a:endParaRPr lang="en-US" dirty="0"/>
          </a:p>
          <a:p>
            <a:endParaRPr lang="en-GB" b="1" dirty="0">
              <a:cs typeface="Calibri Light"/>
            </a:endParaRPr>
          </a:p>
          <a:p>
            <a:endParaRPr lang="en-GB" dirty="0">
              <a:cs typeface="Calibri Ligh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81F04F6-440D-448D-6CE2-6476B1A8A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561" y="1539875"/>
            <a:ext cx="8631345" cy="4851400"/>
          </a:xfrm>
        </p:spPr>
      </p:pic>
    </p:spTree>
    <p:extLst>
      <p:ext uri="{BB962C8B-B14F-4D97-AF65-F5344CB8AC3E}">
        <p14:creationId xmlns:p14="http://schemas.microsoft.com/office/powerpoint/2010/main" val="3154150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br>
              <a:rPr lang="en-GB" b="1" dirty="0">
                <a:cs typeface="Calibri Light"/>
              </a:rPr>
            </a:br>
            <a:r>
              <a:rPr lang="en-GB" b="1" dirty="0">
                <a:cs typeface="Calibri Light"/>
              </a:rPr>
              <a:t> </a:t>
            </a:r>
            <a:r>
              <a:rPr lang="en-GB" b="1" dirty="0"/>
              <a:t>Build Tasks: Finally loaded up files</a:t>
            </a:r>
            <a:endParaRPr lang="en-US" b="1" dirty="0">
              <a:cs typeface="Calibri Light"/>
            </a:endParaRPr>
          </a:p>
          <a:p>
            <a:endParaRPr lang="en-GB" b="1" dirty="0">
              <a:cs typeface="Calibri Light"/>
            </a:endParaRPr>
          </a:p>
          <a:p>
            <a:endParaRPr lang="en-GB" dirty="0">
              <a:cs typeface="Calibri Ligh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C812E71-3BAC-6AD5-8079-CF7E434B6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905" y="1301750"/>
            <a:ext cx="9524314" cy="5351462"/>
          </a:xfrm>
        </p:spPr>
      </p:pic>
    </p:spTree>
    <p:extLst>
      <p:ext uri="{BB962C8B-B14F-4D97-AF65-F5344CB8AC3E}">
        <p14:creationId xmlns:p14="http://schemas.microsoft.com/office/powerpoint/2010/main" val="985107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b="1" dirty="0">
                <a:cs typeface="Calibri Light"/>
              </a:rPr>
            </a:br>
            <a:r>
              <a:rPr lang="en-US" b="1" dirty="0"/>
              <a:t>Deployment:</a:t>
            </a:r>
            <a:endParaRPr lang="en-US" b="1" dirty="0">
              <a:cs typeface="Calibri Light" panose="020F0302020204030204"/>
            </a:endParaRPr>
          </a:p>
          <a:p>
            <a:endParaRPr lang="en-GB" b="1" dirty="0">
              <a:cs typeface="Calibri Light"/>
            </a:endParaRPr>
          </a:p>
          <a:p>
            <a:endParaRPr lang="en-GB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3140B-A8FC-BF08-0911-08621E6A2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565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b="1" dirty="0">
              <a:cs typeface="Calibri Light"/>
            </a:endParaRPr>
          </a:p>
          <a:p>
            <a:r>
              <a:rPr lang="en-GB" b="1" dirty="0">
                <a:cs typeface="Calibri Light"/>
              </a:rPr>
              <a:t>Deliverable:</a:t>
            </a:r>
            <a:endParaRPr lang="en-GB" b="1" dirty="0"/>
          </a:p>
          <a:p>
            <a:endParaRPr lang="en-GB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3140B-A8FC-BF08-0911-08621E6A2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871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b="1" dirty="0">
                <a:cs typeface="Calibri Light"/>
              </a:rPr>
            </a:br>
            <a:r>
              <a:rPr lang="en-US" b="1" dirty="0"/>
              <a:t>Summary:</a:t>
            </a:r>
            <a:endParaRPr lang="en-US" b="1" dirty="0">
              <a:cs typeface="Calibri Light" panose="020F0302020204030204"/>
            </a:endParaRPr>
          </a:p>
          <a:p>
            <a:endParaRPr lang="en-GB" b="1" dirty="0">
              <a:cs typeface="Calibri Light"/>
            </a:endParaRPr>
          </a:p>
          <a:p>
            <a:endParaRPr lang="en-GB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3140B-A8FC-BF08-0911-08621E6A2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697"/>
            <a:ext cx="10515600" cy="497726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GB" dirty="0">
                <a:cs typeface="Calibri"/>
              </a:rPr>
              <a:t>This project has been Great and Difficult as in one way it's made sure that I output what I have learnt over the 10 weeks.</a:t>
            </a:r>
          </a:p>
          <a:p>
            <a:r>
              <a:rPr lang="en-GB" dirty="0">
                <a:cs typeface="Calibri"/>
              </a:rPr>
              <a:t>Personally as a 58 year old I have been able to collate the intensive tutorials that have been First Class both on the QA Portal and with the QA Tutors who have been true Professionals.</a:t>
            </a:r>
          </a:p>
          <a:p>
            <a:r>
              <a:rPr lang="en-GB" dirty="0">
                <a:cs typeface="Calibri"/>
              </a:rPr>
              <a:t>I have found putting the project together demanding as mentally in my mind it sits correctly like a puzzle, however when the apps crash and error upon errors occur on the terminals it one step forward and 20 backwards. </a:t>
            </a:r>
          </a:p>
          <a:p>
            <a:r>
              <a:rPr lang="en-GB" dirty="0">
                <a:cs typeface="Calibri"/>
              </a:rPr>
              <a:t>Sadly I feel I have failed due to lack of time on finishing off my project and on GitHub and Azure hence got help from a fellow student that I collaborated with to learn everything from start to finish as I wanted to see the end result this being the front end to back end to the finished result.</a:t>
            </a:r>
          </a:p>
        </p:txBody>
      </p:sp>
    </p:spTree>
    <p:extLst>
      <p:ext uri="{BB962C8B-B14F-4D97-AF65-F5344CB8AC3E}">
        <p14:creationId xmlns:p14="http://schemas.microsoft.com/office/powerpoint/2010/main" val="44456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Create Web Application with Database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3140B-A8FC-BF08-0911-08621E6A2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48434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 panose="020F0502020204030204"/>
              </a:rPr>
              <a:t>Project is to link up a Celebrity Chef with choice of 3 recipes for the user to select.</a:t>
            </a:r>
          </a:p>
          <a:p>
            <a:endParaRPr lang="en-GB" dirty="0">
              <a:cs typeface="Calibri" panose="020F0502020204030204"/>
            </a:endParaRPr>
          </a:p>
          <a:p>
            <a:endParaRPr lang="en-GB" dirty="0">
              <a:cs typeface="Calibri" panose="020F0502020204030204"/>
            </a:endParaRP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03C5A5D-3463-3B3C-ACF6-ECB15DF7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96" y="2227190"/>
            <a:ext cx="6648449" cy="4144395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714F38B-ABE4-C467-902F-1E9199DD7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358" y="2227190"/>
            <a:ext cx="3707605" cy="207523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543A2B2-9854-D3CD-810C-E0DA30B07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985" y="2227190"/>
            <a:ext cx="3552824" cy="201195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850A7E9-A7CA-D045-5EA0-239992D47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985" y="4241316"/>
            <a:ext cx="3555235" cy="213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D0B1-850D-2ACF-EA6E-FF368494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Mind Map</a:t>
            </a:r>
            <a:endParaRPr lang="en-GB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550EEDF-E24C-8465-FD24-5A9BF6EEF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9837" y="323678"/>
            <a:ext cx="7782301" cy="6196806"/>
          </a:xfrm>
        </p:spPr>
      </p:pic>
    </p:spTree>
    <p:extLst>
      <p:ext uri="{BB962C8B-B14F-4D97-AF65-F5344CB8AC3E}">
        <p14:creationId xmlns:p14="http://schemas.microsoft.com/office/powerpoint/2010/main" val="4294381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Database Table</a:t>
            </a:r>
            <a:endParaRPr lang="en-GB" b="1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A71D2EA-EC00-C8AB-CD43-77ADE9902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1" y="1881981"/>
            <a:ext cx="11094242" cy="4238625"/>
          </a:xfrm>
        </p:spPr>
      </p:pic>
    </p:spTree>
    <p:extLst>
      <p:ext uri="{BB962C8B-B14F-4D97-AF65-F5344CB8AC3E}">
        <p14:creationId xmlns:p14="http://schemas.microsoft.com/office/powerpoint/2010/main" val="95613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Jira Sprints</a:t>
            </a:r>
            <a:endParaRPr lang="en-GB">
              <a:cs typeface="Calibri Light" panose="020F0302020204030204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0E847FAF-A0A4-2A29-99AC-02BB6C3E5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445" y="1689101"/>
            <a:ext cx="10651329" cy="4719636"/>
          </a:xfrm>
        </p:spPr>
      </p:pic>
    </p:spTree>
    <p:extLst>
      <p:ext uri="{BB962C8B-B14F-4D97-AF65-F5344CB8AC3E}">
        <p14:creationId xmlns:p14="http://schemas.microsoft.com/office/powerpoint/2010/main" val="1731981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Jira </a:t>
            </a:r>
            <a:endParaRPr lang="en-GB" dirty="0">
              <a:cs typeface="Calibri Light" panose="020F0302020204030204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6F0F41-96D4-7C7A-ECC5-9DC8F170C46B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2428876" y="4981575"/>
            <a:ext cx="390524" cy="190500"/>
          </a:xfrm>
        </p:spPr>
        <p:txBody>
          <a:bodyPr>
            <a:noAutofit/>
          </a:bodyPr>
          <a:lstStyle/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977C04-781F-DFCE-AF88-473A1D030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15" y="1690688"/>
            <a:ext cx="10801776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3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Add Flask</a:t>
            </a:r>
            <a:endParaRPr lang="en-GB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B916F24-60DB-71F5-2EFD-A82B8CAB6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780" y="1492251"/>
            <a:ext cx="9250470" cy="5208587"/>
          </a:xfrm>
        </p:spPr>
      </p:pic>
    </p:spTree>
    <p:extLst>
      <p:ext uri="{BB962C8B-B14F-4D97-AF65-F5344CB8AC3E}">
        <p14:creationId xmlns:p14="http://schemas.microsoft.com/office/powerpoint/2010/main" val="404622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cs typeface="Calibri Light"/>
              </a:rPr>
              <a:t>Sqlalchemey</a:t>
            </a:r>
            <a:r>
              <a:rPr lang="en-GB" b="1" dirty="0">
                <a:cs typeface="Calibri Light"/>
              </a:rPr>
              <a:t> Error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E89C199-244B-0787-BD3C-55D672294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453" y="1381125"/>
            <a:ext cx="7738377" cy="4641623"/>
          </a:xfr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6037F9-F8FD-BB6D-2688-0726D879D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57741"/>
            <a:ext cx="2743200" cy="1542519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DBCBB0-EDC7-C2D5-4F55-01E1F3062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114" y="1378669"/>
            <a:ext cx="2743200" cy="45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0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1E3-23E5-1AB8-0D1C-0E9382E0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Loading Up PyCharm</a:t>
            </a:r>
            <a:endParaRPr lang="en-GB" b="1" dirty="0"/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9EC11B9-5CD3-1A81-F730-961F2F32B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780" y="1516062"/>
            <a:ext cx="7738377" cy="4351338"/>
          </a:xfrm>
        </p:spPr>
      </p:pic>
      <p:pic>
        <p:nvPicPr>
          <p:cNvPr id="8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F0EF83D-968A-BFC8-758C-E1A35B29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744" y="1514741"/>
            <a:ext cx="2743200" cy="42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19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253</Words>
  <Application>Microsoft Office PowerPoint</Application>
  <PresentationFormat>Widescreen</PresentationFormat>
  <Paragraphs>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QA Project </vt:lpstr>
      <vt:lpstr>Create Web Application with Database</vt:lpstr>
      <vt:lpstr>Mind Map</vt:lpstr>
      <vt:lpstr>Database Table</vt:lpstr>
      <vt:lpstr>Jira Sprints</vt:lpstr>
      <vt:lpstr>Jira </vt:lpstr>
      <vt:lpstr>Add Flask</vt:lpstr>
      <vt:lpstr>Sqlalchemey Error</vt:lpstr>
      <vt:lpstr>Loading Up PyCharm</vt:lpstr>
      <vt:lpstr>Setting Up Jenkins</vt:lpstr>
      <vt:lpstr>Back End Tasks: Docker / Container Build Up </vt:lpstr>
      <vt:lpstr> Errors : Images not showing up  </vt:lpstr>
      <vt:lpstr>Install the 3 VM's  </vt:lpstr>
      <vt:lpstr>    Error Tasks:    </vt:lpstr>
      <vt:lpstr>  Build Tasks: Finally loaded up files  </vt:lpstr>
      <vt:lpstr> Deployment:  </vt:lpstr>
      <vt:lpstr> Deliverable: </vt:lpstr>
      <vt:lpstr> Summary: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Jethwa</dc:creator>
  <cp:lastModifiedBy>Satish Jethwa</cp:lastModifiedBy>
  <cp:revision>281</cp:revision>
  <dcterms:created xsi:type="dcterms:W3CDTF">2022-10-05T20:30:26Z</dcterms:created>
  <dcterms:modified xsi:type="dcterms:W3CDTF">2022-10-06T21:14:43Z</dcterms:modified>
</cp:coreProperties>
</file>